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0E1"/>
    <a:srgbClr val="E25042"/>
    <a:srgbClr val="62727B"/>
    <a:srgbClr val="DAA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8" d="100"/>
          <a:sy n="28" d="100"/>
        </p:scale>
        <p:origin x="165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695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19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759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89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61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34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74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79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87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89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6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B2615-8058-432F-9995-1089461F9FBD}" type="datetimeFigureOut">
              <a:rPr lang="en-IN" smtClean="0"/>
              <a:t>05-10-2023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550B6-429F-4306-BB95-6C9D9BB9C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26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698" y="235131"/>
            <a:ext cx="6962502" cy="1281835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/>
            <a:stretch>
              <a:fillRect b="-8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rgbClr val="E25042"/>
                </a:solidFill>
                <a:latin typeface="Britannic Bold" panose="020B0903060703020204" pitchFamily="34" charset="0"/>
              </a:rPr>
              <a:t>Add Candidates</a:t>
            </a:r>
            <a:endParaRPr lang="en-IN" sz="4000" dirty="0">
              <a:solidFill>
                <a:srgbClr val="E25042"/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2698" y="2444931"/>
            <a:ext cx="6962502" cy="1281835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/>
            <a:stretch>
              <a:fillRect t="-150000" b="-8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chemeClr val="bg2">
                    <a:lumMod val="10000"/>
                  </a:schemeClr>
                </a:solidFill>
                <a:latin typeface="Britannic Bold" panose="020B0903060703020204" pitchFamily="34" charset="0"/>
              </a:rPr>
              <a:t>Add Voters</a:t>
            </a:r>
            <a:endParaRPr lang="en-IN" sz="4000" dirty="0">
              <a:solidFill>
                <a:schemeClr val="bg2">
                  <a:lumMod val="1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2698" y="4654731"/>
            <a:ext cx="6962502" cy="1281835"/>
          </a:xfrm>
          <a:prstGeom prst="round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/>
            <a:stretch>
              <a:fillRect t="-37000" b="-2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rgbClr val="DAAD70"/>
                </a:solidFill>
                <a:latin typeface="Britannic Bold" panose="020B0903060703020204" pitchFamily="34" charset="0"/>
              </a:rPr>
              <a:t>Results</a:t>
            </a:r>
            <a:endParaRPr lang="en-IN" sz="4000" dirty="0">
              <a:solidFill>
                <a:srgbClr val="DAAD70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3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258300" cy="5339444"/>
          </a:xfrm>
          <a:prstGeom prst="rect">
            <a:avLst/>
          </a:prstGeom>
          <a:blipFill dpi="0" rotWithShape="1">
            <a:blip r:embed="rId2"/>
            <a:srcRect/>
            <a:stretch>
              <a:fillRect l="-1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2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1"/>
            <a:ext cx="8567226" cy="51065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0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ote Background Images - Free Download on Freepik"/>
          <p:cNvPicPr preferRelativeResize="0"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3" b="21119"/>
          <a:stretch/>
        </p:blipFill>
        <p:spPr bwMode="auto">
          <a:xfrm>
            <a:off x="-3" y="0"/>
            <a:ext cx="9249511" cy="53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xplosive rivalry background Royalty Free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86" b="19441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Britannic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Home</cp:lastModifiedBy>
  <cp:revision>16</cp:revision>
  <dcterms:created xsi:type="dcterms:W3CDTF">2023-05-16T18:19:17Z</dcterms:created>
  <dcterms:modified xsi:type="dcterms:W3CDTF">2023-10-05T12:18:39Z</dcterms:modified>
</cp:coreProperties>
</file>